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8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11744-CB9D-47AC-90AC-A7035AF682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2DA38C-48C0-4438-A052-26805CD791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062738-F806-4268-9F53-513241AF8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8D40-52E3-4061-86C0-10CA3A93458C}" type="datetimeFigureOut">
              <a:rPr lang="pt-BR" smtClean="0"/>
              <a:t>28/07/2021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E89C59-9D51-4CA6-95CE-2A9D1329C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91BA7EE-1FBD-489A-BEBC-D64CBA592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03BC-870E-4C7E-B543-46074938B6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325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A58011-6D87-470D-8608-5B84454DD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6EBFEA0-4BF1-458D-A724-1948D1E49F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667796F-A1E6-4897-A0EE-9DB9FC48B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8D40-52E3-4061-86C0-10CA3A93458C}" type="datetimeFigureOut">
              <a:rPr lang="pt-BR" smtClean="0"/>
              <a:t>28/07/2021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5560F38-5689-4E35-89C4-402A08585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5E9CA5-5D3D-496A-B235-D7CC06287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03BC-870E-4C7E-B543-46074938B6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669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046D9BD-ED7A-4464-8F6E-76D43AB43A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08AC4E5-91C4-4C1B-8BA5-C4B5E39C46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468506A-C997-46FC-A0AC-EB883F409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8D40-52E3-4061-86C0-10CA3A93458C}" type="datetimeFigureOut">
              <a:rPr lang="pt-BR" smtClean="0"/>
              <a:t>28/07/2021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9A3784F-653F-4E32-A622-1F8631FE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378361-339B-41D8-8FC1-7F1C9B3C0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03BC-870E-4C7E-B543-46074938B6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13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38B458-AB81-4AE2-99CE-F9F00DAA6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9AD523-E31F-4E2E-9AD7-4C751D083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CBC0E56-3570-451B-AE0D-098112750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8D40-52E3-4061-86C0-10CA3A93458C}" type="datetimeFigureOut">
              <a:rPr lang="pt-BR" smtClean="0"/>
              <a:t>28/07/2021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3462F0D-E6B2-43AC-BEDE-20CC6A75B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4A28C0-4469-4BB0-96F7-C8389083B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03BC-870E-4C7E-B543-46074938B6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1317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2826E8-0619-4482-901C-B7E424E25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5631D7D-42AA-4DB1-B17F-A21564C8F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D7C370-E7A6-4AB2-873D-90BD44004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8D40-52E3-4061-86C0-10CA3A93458C}" type="datetimeFigureOut">
              <a:rPr lang="pt-BR" smtClean="0"/>
              <a:t>28/07/2021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B75FDB3-BF32-4041-B5B7-E45D4A17B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F5580E3-5697-4D70-84F0-BFE36B203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03BC-870E-4C7E-B543-46074938B6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984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26BACF-31E4-4C78-BF88-4549B7BAD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F78F27-88BC-48E6-A87F-DEDD420C02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837C439-B0FF-4437-8735-FCA6FDB84C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4C26EA6-4F9F-4343-86B6-5C99D00A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8D40-52E3-4061-86C0-10CA3A93458C}" type="datetimeFigureOut">
              <a:rPr lang="pt-BR" smtClean="0"/>
              <a:t>28/07/2021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4A0A65C-9961-4B5A-A9E0-E55AD6BDA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C3DD464-26F8-4FC6-8002-AF584F924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03BC-870E-4C7E-B543-46074938B6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405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34239E-99B8-4AA4-96BF-B44C01174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D9B8841-018C-4315-9777-888ADCED0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BF8CBC2-7C9A-4485-9A02-7F22E6F29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F6B5610-33DC-49C3-9E77-3F24930205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662496D-29C9-4B76-B384-9EA0093E60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47D6FD3-AFC7-4679-A43C-4D3E65988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8D40-52E3-4061-86C0-10CA3A93458C}" type="datetimeFigureOut">
              <a:rPr lang="pt-BR" smtClean="0"/>
              <a:t>28/07/2021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A50E39A-A981-41F2-A716-7321BA5C2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91B4499-E0C0-4A60-B2A7-67AF3E28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03BC-870E-4C7E-B543-46074938B6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3701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9F2AB8-34E3-462D-B9B5-C261FD278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2E6BB87-558D-4536-9EBD-746ECF975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8D40-52E3-4061-86C0-10CA3A93458C}" type="datetimeFigureOut">
              <a:rPr lang="pt-BR" smtClean="0"/>
              <a:t>28/07/2021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BB4EA73-6DF7-41D6-8B57-3710950D8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1BE422F-1C1E-4692-BAE7-4B796245E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03BC-870E-4C7E-B543-46074938B6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7D854D4-CFCF-4C2B-9DBF-284899A26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8D40-52E3-4061-86C0-10CA3A93458C}" type="datetimeFigureOut">
              <a:rPr lang="pt-BR" smtClean="0"/>
              <a:t>28/07/2021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3707DA3-4A7C-4427-909D-727091BDA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26341D2-4AFF-43F8-892A-D1D3ACE20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03BC-870E-4C7E-B543-46074938B6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66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113516-192B-4586-90F2-9E10F76F2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B264EA3-7A07-4B06-B236-6671912F5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639B68A-1C58-49D2-B32E-EEE25B74D6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4D1E07F-B224-430F-B426-71949A190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8D40-52E3-4061-86C0-10CA3A93458C}" type="datetimeFigureOut">
              <a:rPr lang="pt-BR" smtClean="0"/>
              <a:t>28/07/2021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11E1F64-0308-4C61-B671-9A3A6260F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F25660B-46D2-4046-9ECD-4612FCBB8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03BC-870E-4C7E-B543-46074938B6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8597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CB4040-DC06-4FBC-A67D-D075CFCE5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C6644BB-71D5-4BBB-9B7E-A13C9C3BAE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8639F07-C4F1-4E6C-945A-D9B3CEF391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5280095-0793-45EF-97C2-ED9F2F98B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8D40-52E3-4061-86C0-10CA3A93458C}" type="datetimeFigureOut">
              <a:rPr lang="pt-BR" smtClean="0"/>
              <a:t>28/07/2021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C6FC322-993C-4FF3-ADD4-B6CC716E0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AFFB53C-79CC-4175-9CAC-6F5DF9B3B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03BC-870E-4C7E-B543-46074938B6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545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C40C409-0273-41A0-B565-1097F9D83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2091F00-1C2E-4370-9CAB-16F0349ED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BC834B-353B-4F9A-959B-B7F7045B70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C8D40-52E3-4061-86C0-10CA3A93458C}" type="datetimeFigureOut">
              <a:rPr lang="pt-BR" smtClean="0"/>
              <a:t>28/07/2021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A89FEE-0786-46FB-B71E-C7045B40A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43DF888-45F6-4EA0-BEE7-845A5E9134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303BC-870E-4C7E-B543-46074938B6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7528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 descr="logo sem texto.png">
            <a:extLst>
              <a:ext uri="{FF2B5EF4-FFF2-40B4-BE49-F238E27FC236}">
                <a16:creationId xmlns:a16="http://schemas.microsoft.com/office/drawing/2014/main" id="{5C9FCB4C-8634-4FED-B7C7-B8A54F1EB0A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b="1277"/>
          <a:stretch>
            <a:fillRect/>
          </a:stretch>
        </p:blipFill>
        <p:spPr>
          <a:xfrm>
            <a:off x="140676" y="157836"/>
            <a:ext cx="2940613" cy="2181025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DE703180-7ECB-42DF-AD1F-FF9E22D7A1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784" y="308768"/>
            <a:ext cx="6769043" cy="903340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C1156D0D-7387-44D0-9DAE-A7314D2D569B}"/>
              </a:ext>
            </a:extLst>
          </p:cNvPr>
          <p:cNvSpPr txBox="1"/>
          <p:nvPr/>
        </p:nvSpPr>
        <p:spPr>
          <a:xfrm>
            <a:off x="3932833" y="1363040"/>
            <a:ext cx="4573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chemeClr val="accent2"/>
                </a:solidFill>
                <a:latin typeface="Britannic Bold" panose="020B0903060703020204" pitchFamily="34" charset="0"/>
              </a:rPr>
              <a:t>19 e 20 de Agosto de 2021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596993ED-BD0A-4AC9-9D66-6285381B5D7E}"/>
              </a:ext>
            </a:extLst>
          </p:cNvPr>
          <p:cNvSpPr txBox="1"/>
          <p:nvPr/>
        </p:nvSpPr>
        <p:spPr>
          <a:xfrm>
            <a:off x="1434905" y="2648200"/>
            <a:ext cx="765989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>
                <a:latin typeface="Arial Narrow"/>
                <a:cs typeface="Arial Narrow"/>
              </a:rPr>
              <a:t>Título</a:t>
            </a:r>
            <a:r>
              <a:rPr lang="en-US" sz="6000" b="1" dirty="0">
                <a:latin typeface="Arial Narrow"/>
                <a:cs typeface="Arial Narrow"/>
              </a:rPr>
              <a:t> </a:t>
            </a:r>
            <a:r>
              <a:rPr lang="en-US" sz="6000" b="1" dirty="0" err="1">
                <a:latin typeface="Arial Narrow"/>
                <a:cs typeface="Arial Narrow"/>
              </a:rPr>
              <a:t>linha</a:t>
            </a:r>
            <a:r>
              <a:rPr lang="en-US" sz="6000" b="1" dirty="0">
                <a:latin typeface="Arial Narrow"/>
                <a:cs typeface="Arial Narrow"/>
              </a:rPr>
              <a:t> 1</a:t>
            </a:r>
          </a:p>
          <a:p>
            <a:pPr algn="ctr"/>
            <a:r>
              <a:rPr lang="en-US" sz="6000" b="1" dirty="0" err="1">
                <a:latin typeface="Arial Narrow"/>
                <a:cs typeface="Arial Narrow"/>
              </a:rPr>
              <a:t>Título</a:t>
            </a:r>
            <a:r>
              <a:rPr lang="en-US" sz="6000" b="1" dirty="0">
                <a:latin typeface="Arial Narrow"/>
                <a:cs typeface="Arial Narrow"/>
              </a:rPr>
              <a:t> </a:t>
            </a:r>
            <a:r>
              <a:rPr lang="en-US" sz="6000" b="1" dirty="0" err="1">
                <a:latin typeface="Arial Narrow"/>
                <a:cs typeface="Arial Narrow"/>
              </a:rPr>
              <a:t>linha</a:t>
            </a:r>
            <a:r>
              <a:rPr lang="en-US" sz="6000" b="1" dirty="0">
                <a:latin typeface="Arial Narrow"/>
                <a:cs typeface="Arial Narrow"/>
              </a:rPr>
              <a:t> 2</a:t>
            </a:r>
          </a:p>
          <a:p>
            <a:endParaRPr lang="en-US" sz="2400" b="1" dirty="0">
              <a:latin typeface="Arial Narrow"/>
              <a:cs typeface="Arial Narrow"/>
            </a:endParaRPr>
          </a:p>
          <a:p>
            <a:pPr algn="ctr"/>
            <a:r>
              <a:rPr lang="en-US" sz="3200" i="1" dirty="0">
                <a:latin typeface="Arial Narrow"/>
                <a:cs typeface="Arial Narrow"/>
              </a:rPr>
              <a:t>Autor, </a:t>
            </a:r>
            <a:r>
              <a:rPr lang="en-US" sz="3200" i="1" dirty="0" err="1">
                <a:latin typeface="Arial Narrow"/>
                <a:cs typeface="Arial Narrow"/>
              </a:rPr>
              <a:t>Orientador</a:t>
            </a:r>
            <a:r>
              <a:rPr lang="en-US" sz="3200" i="1" dirty="0">
                <a:latin typeface="Arial Narrow"/>
                <a:cs typeface="Arial Narrow"/>
              </a:rPr>
              <a:t> – </a:t>
            </a:r>
            <a:r>
              <a:rPr lang="en-US" sz="3200" i="1" dirty="0" err="1">
                <a:latin typeface="Arial Narrow"/>
                <a:cs typeface="Arial Narrow"/>
              </a:rPr>
              <a:t>Programa</a:t>
            </a:r>
            <a:r>
              <a:rPr lang="en-US" sz="3200" i="1" dirty="0">
                <a:latin typeface="Arial Narrow"/>
                <a:cs typeface="Arial Narrow"/>
              </a:rPr>
              <a:t> de </a:t>
            </a:r>
            <a:r>
              <a:rPr lang="en-US" sz="3200" i="1" dirty="0" err="1">
                <a:latin typeface="Arial Narrow"/>
                <a:cs typeface="Arial Narrow"/>
              </a:rPr>
              <a:t>Pós-Graduação</a:t>
            </a:r>
            <a:endParaRPr lang="en-US" sz="3200" i="1" dirty="0">
              <a:latin typeface="Arial Narrow"/>
              <a:cs typeface="Arial Narrow"/>
            </a:endParaRPr>
          </a:p>
          <a:p>
            <a:pPr algn="ctr"/>
            <a:r>
              <a:rPr lang="en-US" sz="3200" i="1" dirty="0">
                <a:latin typeface="Arial Narrow"/>
                <a:cs typeface="Arial Narrow"/>
              </a:rPr>
              <a:t>E-mail </a:t>
            </a:r>
          </a:p>
          <a:p>
            <a:endParaRPr lang="pt-BR" dirty="0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B6858E43-BECC-4D97-8B10-DAADB822C595}"/>
              </a:ext>
            </a:extLst>
          </p:cNvPr>
          <p:cNvSpPr/>
          <p:nvPr/>
        </p:nvSpPr>
        <p:spPr>
          <a:xfrm>
            <a:off x="9917723" y="0"/>
            <a:ext cx="2274277" cy="6858000"/>
          </a:xfrm>
          <a:prstGeom prst="rect">
            <a:avLst/>
          </a:prstGeom>
          <a:solidFill>
            <a:srgbClr val="EF8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2"/>
              </a:solidFill>
            </a:endParaRPr>
          </a:p>
        </p:txBody>
      </p:sp>
      <p:graphicFrame>
        <p:nvGraphicFramePr>
          <p:cNvPr id="21" name="Objeto 20">
            <a:extLst>
              <a:ext uri="{FF2B5EF4-FFF2-40B4-BE49-F238E27FC236}">
                <a16:creationId xmlns:a16="http://schemas.microsoft.com/office/drawing/2014/main" id="{B1C571FB-56BC-4620-A35A-6AB06B93FD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9830831"/>
              </p:ext>
            </p:extLst>
          </p:nvPr>
        </p:nvGraphicFramePr>
        <p:xfrm>
          <a:off x="4445391" y="6075147"/>
          <a:ext cx="2479514" cy="769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4" imgW="1447112" imgH="449525" progId="CorelDraw.Graphic.18">
                  <p:embed/>
                </p:oleObj>
              </mc:Choice>
              <mc:Fallback>
                <p:oleObj name="CorelDRAW" r:id="rId4" imgW="1447112" imgH="449525" progId="CorelDraw.Graphic.1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45391" y="6075147"/>
                        <a:ext cx="2479514" cy="7694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BDF29937-14B1-412E-9040-3A8862093E4A}"/>
              </a:ext>
            </a:extLst>
          </p:cNvPr>
          <p:cNvCxnSpPr/>
          <p:nvPr/>
        </p:nvCxnSpPr>
        <p:spPr>
          <a:xfrm>
            <a:off x="9917723" y="0"/>
            <a:ext cx="0" cy="6858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835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logo sem texto.png">
            <a:extLst>
              <a:ext uri="{FF2B5EF4-FFF2-40B4-BE49-F238E27FC236}">
                <a16:creationId xmlns:a16="http://schemas.microsoft.com/office/drawing/2014/main" id="{5CA9960D-355D-4AB1-9272-19DF784085E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b="1277"/>
          <a:stretch>
            <a:fillRect/>
          </a:stretch>
        </p:blipFill>
        <p:spPr>
          <a:xfrm>
            <a:off x="10683671" y="99742"/>
            <a:ext cx="1340258" cy="994056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1AE8D224-EBF8-4A0C-9446-3E37AA22FF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642" y="1102078"/>
            <a:ext cx="1487970" cy="198572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A59DA62E-1B85-4B88-8446-1E7D2873B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57825" cy="1325563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138F5815-4D6C-4A80-8471-D504C67AA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557825" cy="4351338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12483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21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Britannic Bold</vt:lpstr>
      <vt:lpstr>Calibri</vt:lpstr>
      <vt:lpstr>Calibri Light</vt:lpstr>
      <vt:lpstr>Tema do Office</vt:lpstr>
      <vt:lpstr>CorelDRAW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Bárbara Bueno Toledo</dc:creator>
  <cp:lastModifiedBy>Bárbara Bueno Toledo</cp:lastModifiedBy>
  <cp:revision>4</cp:revision>
  <dcterms:created xsi:type="dcterms:W3CDTF">2021-07-27T18:51:28Z</dcterms:created>
  <dcterms:modified xsi:type="dcterms:W3CDTF">2021-07-28T19:04:46Z</dcterms:modified>
</cp:coreProperties>
</file>